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handoutMasterIdLst>
    <p:handoutMasterId r:id="rId15"/>
  </p:handoutMasterIdLst>
  <p:sldIdLst>
    <p:sldId id="256" r:id="rId2"/>
    <p:sldId id="257" r:id="rId3"/>
    <p:sldId id="258" r:id="rId4"/>
    <p:sldId id="261" r:id="rId5"/>
    <p:sldId id="259" r:id="rId6"/>
    <p:sldId id="268" r:id="rId7"/>
    <p:sldId id="263" r:id="rId8"/>
    <p:sldId id="262" r:id="rId9"/>
    <p:sldId id="265" r:id="rId10"/>
    <p:sldId id="266" r:id="rId11"/>
    <p:sldId id="264"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a:defRPr sz="1200"/>
            </a:lvl1pPr>
          </a:lstStyle>
          <a:p>
            <a:fld id="{45ACC516-2536-4072-83E4-62265720FD0D}" type="datetimeFigureOut">
              <a:rPr lang="en-US" smtClean="0"/>
              <a:pPr/>
              <a:t>3/29/2021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21634614-8716-4FFE-ADB6-3FCB4868A5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74DE15AF-D230-42D0-95FB-42AA896D104A}" type="datetimeFigureOut">
              <a:rPr lang="en-US" smtClean="0"/>
              <a:pPr/>
              <a:t>3/29/2021</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79572A8D-CA75-43FE-AB58-F44D7DC3A9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FDCBDA1D-4678-4712-A861-E1E5AA3E6E33}" type="slidenum">
              <a:rPr lang="en-US"/>
              <a:pPr/>
              <a:t>3</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572A8D-CA75-43FE-AB58-F44D7DC3A9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E9C1876-0902-4573-A72F-3D464E16F3E1}"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AD64-A404-4003-A303-B56F4F2CF0A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C1876-0902-4573-A72F-3D464E16F3E1}"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C1876-0902-4573-A72F-3D464E16F3E1}" type="datetimeFigureOut">
              <a:rPr lang="en-US" smtClean="0"/>
              <a:pPr/>
              <a:t>3/29/2021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C1876-0902-4573-A72F-3D464E16F3E1}"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9C1876-0902-4573-A72F-3D464E16F3E1}"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AD64-A404-4003-A303-B56F4F2CF0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C1876-0902-4573-A72F-3D464E16F3E1}" type="datetimeFigureOut">
              <a:rPr lang="en-US" smtClean="0"/>
              <a:pPr/>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9C1876-0902-4573-A72F-3D464E16F3E1}" type="datetimeFigureOut">
              <a:rPr lang="en-US" smtClean="0"/>
              <a:pPr/>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9C1876-0902-4573-A72F-3D464E16F3E1}" type="datetimeFigureOut">
              <a:rPr lang="en-US" smtClean="0"/>
              <a:pPr/>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C1876-0902-4573-A72F-3D464E16F3E1}" type="datetimeFigureOut">
              <a:rPr lang="en-US" smtClean="0"/>
              <a:pPr/>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BAD64-A404-4003-A303-B56F4F2CF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9C1876-0902-4573-A72F-3D464E16F3E1}" type="datetimeFigureOut">
              <a:rPr lang="en-US" smtClean="0"/>
              <a:pPr/>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BAD64-A404-4003-A303-B56F4F2CF0A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E9C1876-0902-4573-A72F-3D464E16F3E1}" type="datetimeFigureOut">
              <a:rPr lang="en-US" smtClean="0"/>
              <a:pPr/>
              <a:t>3/29/2021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44BAD64-A404-4003-A303-B56F4F2CF0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E9C1876-0902-4573-A72F-3D464E16F3E1}" type="datetimeFigureOut">
              <a:rPr lang="en-US" smtClean="0"/>
              <a:pPr/>
              <a:t>3/29/2021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44BAD64-A404-4003-A303-B56F4F2CF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gwozdz@lsps.org" TargetMode="External"/><Relationship Id="rId2" Type="http://schemas.openxmlformats.org/officeDocument/2006/relationships/hyperlink" Target="mailto:dlount@lsps.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macombmac.misd.net/" TargetMode="External"/><Relationship Id="rId2" Type="http://schemas.openxmlformats.org/officeDocument/2006/relationships/hyperlink" Target="http://www.dakotacougars.com/" TargetMode="Externa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hyperlink" Target="http://www.lakeshoresoccer.weebly.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000" dirty="0" smtClean="0">
                <a:solidFill>
                  <a:schemeClr val="tx1"/>
                </a:solidFill>
              </a:rPr>
              <a:t>Lake Shore High School</a:t>
            </a:r>
            <a:br>
              <a:rPr lang="en-US" sz="6000" dirty="0" smtClean="0">
                <a:solidFill>
                  <a:schemeClr val="tx1"/>
                </a:solidFill>
              </a:rPr>
            </a:br>
            <a:r>
              <a:rPr lang="en-US" sz="6000" dirty="0" smtClean="0">
                <a:solidFill>
                  <a:schemeClr val="tx1"/>
                </a:solidFill>
              </a:rPr>
              <a:t>Girls Soccer Spring </a:t>
            </a:r>
            <a:r>
              <a:rPr lang="en-US" sz="6000" dirty="0" smtClean="0">
                <a:solidFill>
                  <a:schemeClr val="tx1"/>
                </a:solidFill>
              </a:rPr>
              <a:t>2021</a:t>
            </a:r>
            <a:r>
              <a:rPr lang="en-US" dirty="0" smtClean="0"/>
              <a:t/>
            </a:r>
            <a:br>
              <a:rPr lang="en-US" dirty="0" smtClean="0"/>
            </a:br>
            <a:endParaRPr lang="en-US" dirty="0"/>
          </a:p>
        </p:txBody>
      </p:sp>
      <p:sp>
        <p:nvSpPr>
          <p:cNvPr id="3" name="Subtitle 2"/>
          <p:cNvSpPr>
            <a:spLocks noGrp="1"/>
          </p:cNvSpPr>
          <p:nvPr>
            <p:ph type="subTitle" idx="1"/>
          </p:nvPr>
        </p:nvSpPr>
        <p:spPr>
          <a:xfrm>
            <a:off x="685800" y="5715000"/>
            <a:ext cx="7086600" cy="762000"/>
          </a:xfrm>
        </p:spPr>
        <p:txBody>
          <a:bodyPr>
            <a:normAutofit/>
          </a:bodyPr>
          <a:lstStyle/>
          <a:p>
            <a:pPr algn="ctr"/>
            <a:r>
              <a:rPr lang="en-US" sz="3600" b="1" dirty="0" smtClean="0">
                <a:solidFill>
                  <a:schemeClr val="bg1"/>
                </a:solidFill>
              </a:rPr>
              <a:t>Pre-Season Parent Meeting</a:t>
            </a:r>
            <a:endParaRPr lang="en-US" sz="3600" b="1" dirty="0">
              <a:solidFill>
                <a:schemeClr val="bg1"/>
              </a:solidFill>
            </a:endParaRPr>
          </a:p>
        </p:txBody>
      </p:sp>
      <p:pic>
        <p:nvPicPr>
          <p:cNvPr id="6" name="Picture 5" descr="Lake Shore Shorian Soccer(red).jpg"/>
          <p:cNvPicPr>
            <a:picLocks noChangeAspect="1"/>
          </p:cNvPicPr>
          <p:nvPr/>
        </p:nvPicPr>
        <p:blipFill>
          <a:blip r:embed="rId2" cstate="print"/>
          <a:stretch>
            <a:fillRect/>
          </a:stretch>
        </p:blipFill>
        <p:spPr>
          <a:xfrm>
            <a:off x="2590800" y="304800"/>
            <a:ext cx="3962400" cy="304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74638"/>
            <a:ext cx="7010400" cy="1143000"/>
          </a:xfrm>
        </p:spPr>
        <p:txBody>
          <a:bodyPr>
            <a:normAutofit fontScale="90000"/>
          </a:bodyPr>
          <a:lstStyle/>
          <a:p>
            <a:r>
              <a:rPr lang="en-US" b="1" dirty="0" smtClean="0">
                <a:solidFill>
                  <a:srgbClr val="FF0000"/>
                </a:solidFill>
              </a:rPr>
              <a:t>Consequences for Violating Team Rules</a:t>
            </a:r>
            <a:endParaRPr lang="en-US" dirty="0" smtClean="0">
              <a:solidFill>
                <a:srgbClr val="FF0000"/>
              </a:solidFill>
            </a:endParaRPr>
          </a:p>
        </p:txBody>
      </p:sp>
      <p:sp>
        <p:nvSpPr>
          <p:cNvPr id="3" name="Content Placeholder 2"/>
          <p:cNvSpPr>
            <a:spLocks noGrp="1"/>
          </p:cNvSpPr>
          <p:nvPr>
            <p:ph idx="1"/>
          </p:nvPr>
        </p:nvSpPr>
        <p:spPr>
          <a:xfrm>
            <a:off x="457200" y="1600200"/>
            <a:ext cx="8382000" cy="4953000"/>
          </a:xfrm>
          <a:ln>
            <a:solidFill>
              <a:schemeClr val="bg1"/>
            </a:solidFill>
          </a:ln>
        </p:spPr>
        <p:txBody>
          <a:bodyPr>
            <a:normAutofit/>
          </a:bodyPr>
          <a:lstStyle/>
          <a:p>
            <a:pPr>
              <a:buClr>
                <a:srgbClr val="FF0000"/>
              </a:buClr>
              <a:defRPr/>
            </a:pPr>
            <a:r>
              <a:rPr lang="en-US" sz="2800" dirty="0" smtClean="0"/>
              <a:t>1</a:t>
            </a:r>
            <a:r>
              <a:rPr lang="en-US" sz="2800" baseline="30000" dirty="0" smtClean="0"/>
              <a:t>st</a:t>
            </a:r>
            <a:r>
              <a:rPr lang="en-US" sz="2800" dirty="0" smtClean="0"/>
              <a:t> Offense: Verbal Warning</a:t>
            </a:r>
          </a:p>
          <a:p>
            <a:pPr>
              <a:buClr>
                <a:srgbClr val="FF0000"/>
              </a:buClr>
              <a:defRPr/>
            </a:pPr>
            <a:r>
              <a:rPr lang="en-US" sz="2800" dirty="0" smtClean="0"/>
              <a:t>2</a:t>
            </a:r>
            <a:r>
              <a:rPr lang="en-US" sz="2800" baseline="30000" dirty="0" smtClean="0"/>
              <a:t>nd</a:t>
            </a:r>
            <a:r>
              <a:rPr lang="en-US" sz="2800" dirty="0" smtClean="0"/>
              <a:t> Offense: Loss of ½ half of playing time</a:t>
            </a:r>
          </a:p>
          <a:p>
            <a:pPr>
              <a:buClr>
                <a:srgbClr val="FF0000"/>
              </a:buClr>
              <a:defRPr/>
            </a:pPr>
            <a:r>
              <a:rPr lang="en-US" sz="2800" dirty="0" smtClean="0"/>
              <a:t>3</a:t>
            </a:r>
            <a:r>
              <a:rPr lang="en-US" sz="2800" baseline="30000" dirty="0" smtClean="0"/>
              <a:t>rd</a:t>
            </a:r>
            <a:r>
              <a:rPr lang="en-US" sz="2800" dirty="0" smtClean="0"/>
              <a:t> Offense: Loss of a game and meeting with parents</a:t>
            </a:r>
          </a:p>
          <a:p>
            <a:pPr>
              <a:buClr>
                <a:srgbClr val="FF0000"/>
              </a:buClr>
              <a:defRPr/>
            </a:pPr>
            <a:r>
              <a:rPr lang="en-US" sz="2800" dirty="0" smtClean="0"/>
              <a:t>4</a:t>
            </a:r>
            <a:r>
              <a:rPr lang="en-US" sz="2800" baseline="30000" dirty="0" smtClean="0"/>
              <a:t>th</a:t>
            </a:r>
            <a:r>
              <a:rPr lang="en-US" sz="2800" dirty="0" smtClean="0"/>
              <a:t> Offense: Referral to Athletic Director</a:t>
            </a:r>
          </a:p>
          <a:p>
            <a:pPr>
              <a:buClr>
                <a:srgbClr val="FF0000"/>
              </a:buClr>
              <a:defRPr/>
            </a:pPr>
            <a:r>
              <a:rPr lang="en-US" sz="2800" dirty="0" smtClean="0"/>
              <a:t>5</a:t>
            </a:r>
            <a:r>
              <a:rPr lang="en-US" sz="2800" baseline="30000" dirty="0" smtClean="0"/>
              <a:t>th</a:t>
            </a:r>
            <a:r>
              <a:rPr lang="en-US" sz="2800" dirty="0" smtClean="0"/>
              <a:t> Offense: Possible removal from the team</a:t>
            </a:r>
          </a:p>
          <a:p>
            <a:pPr>
              <a:buFont typeface="Arial" charset="0"/>
              <a:buNone/>
              <a:defRPr/>
            </a:pPr>
            <a:endParaRPr lang="en-US" sz="2800" dirty="0" smtClean="0"/>
          </a:p>
          <a:p>
            <a:pPr marL="0" indent="0">
              <a:buFont typeface="Arial" charset="0"/>
              <a:buNone/>
              <a:defRPr/>
            </a:pPr>
            <a:r>
              <a:rPr lang="en-US" sz="2800" dirty="0" smtClean="0"/>
              <a:t>Any players who refuse to accept consequences for their behavior will be denied participation in the program, until the conflict is resolved. All team rules are in addition to all School and District policies.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8872"/>
            <a:ext cx="8458200" cy="1636776"/>
          </a:xfrm>
        </p:spPr>
        <p:txBody>
          <a:bodyPr>
            <a:normAutofit/>
          </a:bodyPr>
          <a:lstStyle/>
          <a:p>
            <a:pPr algn="ctr"/>
            <a:r>
              <a:rPr lang="en-US" sz="7200" dirty="0" smtClean="0">
                <a:solidFill>
                  <a:srgbClr val="FF0000"/>
                </a:solidFill>
              </a:rPr>
              <a:t>TEAM APPAREL</a:t>
            </a:r>
            <a:endParaRPr lang="en-US" sz="7200" dirty="0">
              <a:solidFill>
                <a:srgbClr val="FF0000"/>
              </a:solidFill>
            </a:endParaRPr>
          </a:p>
        </p:txBody>
      </p:sp>
      <p:sp>
        <p:nvSpPr>
          <p:cNvPr id="3" name="Text Placeholder 2"/>
          <p:cNvSpPr>
            <a:spLocks noGrp="1"/>
          </p:cNvSpPr>
          <p:nvPr>
            <p:ph type="body" idx="1"/>
          </p:nvPr>
        </p:nvSpPr>
        <p:spPr>
          <a:xfrm>
            <a:off x="304800" y="2819400"/>
            <a:ext cx="8458200" cy="3352800"/>
          </a:xfrm>
        </p:spPr>
        <p:txBody>
          <a:bodyPr>
            <a:noAutofit/>
          </a:bodyPr>
          <a:lstStyle/>
          <a:p>
            <a:r>
              <a:rPr lang="en-US" sz="2400" dirty="0" smtClean="0"/>
              <a:t>All players will receive shorts, two jerseys and  a team bag.  These are school property and are only to be worn for Lake Shore Soccer Games.</a:t>
            </a:r>
          </a:p>
          <a:p>
            <a:r>
              <a:rPr lang="en-US" sz="2400" dirty="0" smtClean="0"/>
              <a:t> </a:t>
            </a:r>
          </a:p>
          <a:p>
            <a:r>
              <a:rPr lang="en-US" sz="2400" dirty="0" smtClean="0"/>
              <a:t>The only piece of clothing players must purchase are two pairs of team socks. </a:t>
            </a:r>
          </a:p>
          <a:p>
            <a:endParaRPr lang="en-US" sz="2400" dirty="0" smtClean="0"/>
          </a:p>
          <a:p>
            <a:r>
              <a:rPr lang="en-US" sz="2400" dirty="0" smtClean="0"/>
              <a:t>We will be using red and white Adidas metro IV sock</a:t>
            </a:r>
            <a:r>
              <a:rPr lang="en-US" sz="2400" dirty="0" smtClean="0"/>
              <a:t>. </a:t>
            </a:r>
            <a:endParaRPr lang="en-US" sz="2400" dirty="0" smtClean="0"/>
          </a:p>
          <a:p>
            <a:endParaRPr lang="en-US" sz="2400" dirty="0" smtClean="0"/>
          </a:p>
          <a:p>
            <a:r>
              <a:rPr lang="en-US" sz="2400" dirty="0" smtClean="0"/>
              <a:t>Team spirit wear and other gear can be purchased but IS NOT REQUIRED!</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solidFill>
                  <a:srgbClr val="FF0000"/>
                </a:solidFill>
              </a:rPr>
              <a:t>Follow </a:t>
            </a:r>
            <a:r>
              <a:rPr lang="en-US" dirty="0" err="1" smtClean="0">
                <a:solidFill>
                  <a:srgbClr val="FF0000"/>
                </a:solidFill>
              </a:rPr>
              <a:t>Shorian</a:t>
            </a:r>
            <a:r>
              <a:rPr lang="en-US" dirty="0" smtClean="0">
                <a:solidFill>
                  <a:srgbClr val="FF0000"/>
                </a:solidFill>
              </a:rPr>
              <a:t> Soccer</a:t>
            </a:r>
          </a:p>
        </p:txBody>
      </p:sp>
      <p:sp>
        <p:nvSpPr>
          <p:cNvPr id="24579" name="Content Placeholder 2"/>
          <p:cNvSpPr>
            <a:spLocks noGrp="1"/>
          </p:cNvSpPr>
          <p:nvPr>
            <p:ph idx="1"/>
          </p:nvPr>
        </p:nvSpPr>
        <p:spPr>
          <a:xfrm>
            <a:off x="381000" y="1600200"/>
            <a:ext cx="8305800" cy="4525963"/>
          </a:xfrm>
        </p:spPr>
        <p:txBody>
          <a:bodyPr/>
          <a:lstStyle/>
          <a:p>
            <a:pPr lvl="1">
              <a:buClr>
                <a:srgbClr val="FF0000"/>
              </a:buClr>
              <a:buFont typeface="Arial" pitchFamily="34" charset="0"/>
              <a:buChar char="•"/>
            </a:pPr>
            <a:r>
              <a:rPr lang="en-US" dirty="0" smtClean="0">
                <a:latin typeface="Times New Roman" pitchFamily="18" charset="0"/>
                <a:cs typeface="Times New Roman" pitchFamily="18" charset="0"/>
              </a:rPr>
              <a:t>Follow updates to the girls soccer team by using Remind.  </a:t>
            </a:r>
            <a:r>
              <a:rPr lang="en-US" sz="3200" dirty="0" smtClean="0">
                <a:latin typeface="Times New Roman" pitchFamily="18" charset="0"/>
                <a:cs typeface="Times New Roman" pitchFamily="18" charset="0"/>
              </a:rPr>
              <a:t>Text @</a:t>
            </a:r>
            <a:r>
              <a:rPr lang="en-US" sz="3200" dirty="0" err="1" smtClean="0">
                <a:latin typeface="Times New Roman" pitchFamily="18" charset="0"/>
                <a:cs typeface="Times New Roman" pitchFamily="18" charset="0"/>
              </a:rPr>
              <a:t>shorian</a:t>
            </a:r>
            <a:r>
              <a:rPr lang="en-US" sz="3200" dirty="0" smtClean="0">
                <a:latin typeface="Times New Roman" pitchFamily="18" charset="0"/>
                <a:cs typeface="Times New Roman" pitchFamily="18" charset="0"/>
              </a:rPr>
              <a:t> to 81010 to sign up.</a:t>
            </a:r>
          </a:p>
          <a:p>
            <a:pPr lvl="1">
              <a:buClr>
                <a:srgbClr val="FF0000"/>
              </a:buClr>
              <a:buFont typeface="Arial" pitchFamily="34" charset="0"/>
              <a:buChar char="•"/>
            </a:pPr>
            <a:r>
              <a:rPr lang="en-US" sz="3200" dirty="0" err="1" smtClean="0">
                <a:latin typeface="Times New Roman" pitchFamily="18" charset="0"/>
                <a:cs typeface="Times New Roman" pitchFamily="18" charset="0"/>
              </a:rPr>
              <a:t>Miprepzone</a:t>
            </a:r>
            <a:r>
              <a:rPr lang="en-US" sz="3200" dirty="0" smtClean="0">
                <a:latin typeface="Times New Roman" pitchFamily="18" charset="0"/>
                <a:cs typeface="Times New Roman" pitchFamily="18" charset="0"/>
              </a:rPr>
              <a:t> Macomb usually has game recaps from the </a:t>
            </a:r>
            <a:r>
              <a:rPr lang="en-US" sz="3200" dirty="0" err="1" smtClean="0">
                <a:latin typeface="Times New Roman" pitchFamily="18" charset="0"/>
                <a:cs typeface="Times New Roman" pitchFamily="18" charset="0"/>
              </a:rPr>
              <a:t>macomb</a:t>
            </a:r>
            <a:r>
              <a:rPr lang="en-US" sz="3200" dirty="0" smtClean="0">
                <a:latin typeface="Times New Roman" pitchFamily="18" charset="0"/>
                <a:cs typeface="Times New Roman" pitchFamily="18" charset="0"/>
              </a:rPr>
              <a:t> daily.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rgbClr val="FF0000"/>
                </a:solidFill>
                <a:latin typeface="Times New Roman" pitchFamily="18" charset="0"/>
                <a:cs typeface="Times New Roman" pitchFamily="18" charset="0"/>
              </a:rPr>
              <a:t>Contacts</a:t>
            </a:r>
            <a:endParaRPr lang="en-US" sz="6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75191"/>
            <a:ext cx="4191000" cy="4473209"/>
          </a:xfrm>
        </p:spPr>
        <p:txBody>
          <a:bodyPr>
            <a:normAutofit/>
          </a:bodyPr>
          <a:lstStyle/>
          <a:p>
            <a:pPr>
              <a:buClr>
                <a:srgbClr val="FF0000"/>
              </a:buClr>
              <a:buFont typeface="Arial" pitchFamily="34" charset="0"/>
              <a:buChar char="•"/>
              <a:defRPr/>
            </a:pPr>
            <a:r>
              <a:rPr lang="en-US" sz="2800" dirty="0" smtClean="0">
                <a:latin typeface="Times New Roman" pitchFamily="18" charset="0"/>
                <a:cs typeface="Times New Roman" pitchFamily="18" charset="0"/>
              </a:rPr>
              <a:t>Head Coach</a:t>
            </a:r>
          </a:p>
          <a:p>
            <a:pPr>
              <a:buClr>
                <a:srgbClr val="FF0000"/>
              </a:buClr>
              <a:buFont typeface="Arial" pitchFamily="34" charset="0"/>
              <a:buChar char="•"/>
              <a:defRPr/>
            </a:pPr>
            <a:r>
              <a:rPr lang="en-US" sz="2800" dirty="0" smtClean="0">
                <a:latin typeface="Times New Roman" pitchFamily="18" charset="0"/>
                <a:cs typeface="Times New Roman" pitchFamily="18" charset="0"/>
              </a:rPr>
              <a:t>David </a:t>
            </a:r>
            <a:r>
              <a:rPr lang="en-US" sz="2800" dirty="0" err="1" smtClean="0">
                <a:latin typeface="Times New Roman" pitchFamily="18" charset="0"/>
                <a:cs typeface="Times New Roman" pitchFamily="18" charset="0"/>
              </a:rPr>
              <a:t>Lount</a:t>
            </a:r>
            <a:endParaRPr lang="en-US" sz="2800" dirty="0" smtClean="0">
              <a:latin typeface="Times New Roman" pitchFamily="18" charset="0"/>
              <a:cs typeface="Times New Roman" pitchFamily="18" charset="0"/>
            </a:endParaRPr>
          </a:p>
          <a:p>
            <a:pPr>
              <a:buClr>
                <a:srgbClr val="FF0000"/>
              </a:buClr>
              <a:buFont typeface="Arial" pitchFamily="34" charset="0"/>
              <a:buChar char="•"/>
              <a:defRPr/>
            </a:pPr>
            <a:r>
              <a:rPr lang="en-US" sz="2800" u="sng" dirty="0" smtClean="0">
                <a:latin typeface="Times New Roman" pitchFamily="18" charset="0"/>
                <a:cs typeface="Times New Roman" pitchFamily="18" charset="0"/>
                <a:hlinkClick r:id="rId2"/>
              </a:rPr>
              <a:t>dlount@lsps.org</a:t>
            </a:r>
            <a:endParaRPr lang="en-US" sz="2800" b="1" dirty="0" smtClean="0">
              <a:latin typeface="Times New Roman" pitchFamily="18" charset="0"/>
              <a:cs typeface="Times New Roman" pitchFamily="18" charset="0"/>
            </a:endParaRPr>
          </a:p>
          <a:p>
            <a:pPr>
              <a:buClr>
                <a:srgbClr val="FF0000"/>
              </a:buClr>
              <a:buFont typeface="Arial" pitchFamily="34" charset="0"/>
              <a:buChar char="•"/>
              <a:defRPr/>
            </a:pPr>
            <a:endParaRPr lang="en-US" sz="2800" b="1" dirty="0" smtClean="0">
              <a:latin typeface="Times New Roman" pitchFamily="18" charset="0"/>
              <a:cs typeface="Times New Roman" pitchFamily="18" charset="0"/>
            </a:endParaRPr>
          </a:p>
          <a:p>
            <a:pPr>
              <a:buClr>
                <a:srgbClr val="FF0000"/>
              </a:buClr>
              <a:buFont typeface="Arial" pitchFamily="34" charset="0"/>
              <a:buChar char="•"/>
              <a:defRPr/>
            </a:pPr>
            <a:r>
              <a:rPr lang="en-US" sz="2800" dirty="0" smtClean="0">
                <a:latin typeface="Times New Roman" pitchFamily="18" charset="0"/>
                <a:cs typeface="Times New Roman" pitchFamily="18" charset="0"/>
              </a:rPr>
              <a:t>JV Coach</a:t>
            </a:r>
          </a:p>
          <a:p>
            <a:pPr>
              <a:buClr>
                <a:srgbClr val="FF0000"/>
              </a:buClr>
              <a:buFont typeface="Arial" pitchFamily="34" charset="0"/>
              <a:buChar char="•"/>
              <a:defRPr/>
            </a:pPr>
            <a:r>
              <a:rPr lang="en-US" sz="2800" dirty="0" smtClean="0">
                <a:latin typeface="Times New Roman" pitchFamily="18" charset="0"/>
                <a:cs typeface="Times New Roman" pitchFamily="18" charset="0"/>
              </a:rPr>
              <a:t>Christopher </a:t>
            </a:r>
            <a:r>
              <a:rPr lang="en-US" sz="2800" dirty="0" err="1" smtClean="0">
                <a:latin typeface="Times New Roman" pitchFamily="18" charset="0"/>
                <a:cs typeface="Times New Roman" pitchFamily="18" charset="0"/>
              </a:rPr>
              <a:t>Gwozdz</a:t>
            </a:r>
            <a:endParaRPr lang="en-US" sz="2800" dirty="0" smtClean="0">
              <a:latin typeface="Times New Roman" pitchFamily="18" charset="0"/>
              <a:cs typeface="Times New Roman" pitchFamily="18" charset="0"/>
            </a:endParaRPr>
          </a:p>
          <a:p>
            <a:pPr>
              <a:buClr>
                <a:srgbClr val="FF0000"/>
              </a:buClr>
              <a:buFont typeface="Arial" pitchFamily="34" charset="0"/>
              <a:buChar char="•"/>
              <a:defRPr/>
            </a:pPr>
            <a:r>
              <a:rPr lang="en-US" sz="2800" dirty="0" smtClean="0">
                <a:latin typeface="Times New Roman" pitchFamily="18" charset="0"/>
                <a:cs typeface="Times New Roman" pitchFamily="18" charset="0"/>
                <a:hlinkClick r:id="rId3"/>
              </a:rPr>
              <a:t>Cgwozdz@lsps.org</a:t>
            </a:r>
            <a:endParaRPr lang="en-US" sz="2800" dirty="0" smtClean="0">
              <a:latin typeface="Times New Roman" pitchFamily="18" charset="0"/>
              <a:cs typeface="Times New Roman" pitchFamily="18" charset="0"/>
            </a:endParaRPr>
          </a:p>
          <a:p>
            <a:pPr>
              <a:buClr>
                <a:srgbClr val="FF0000"/>
              </a:buClr>
              <a:buNone/>
              <a:defRPr/>
            </a:pPr>
            <a:endParaRPr lang="en-US" sz="2800" dirty="0" smtClean="0">
              <a:latin typeface="Times New Roman" pitchFamily="18" charset="0"/>
              <a:cs typeface="Times New Roman" pitchFamily="18" charset="0"/>
            </a:endParaRPr>
          </a:p>
          <a:p>
            <a:pPr>
              <a:buClr>
                <a:srgbClr val="FF0000"/>
              </a:buClr>
              <a:buFont typeface="Arial" pitchFamily="34" charset="0"/>
              <a:buChar char="•"/>
              <a:defRPr/>
            </a:pPr>
            <a:endParaRPr lang="en-US" sz="2800" dirty="0" smtClean="0">
              <a:latin typeface="Times New Roman" pitchFamily="18" charset="0"/>
              <a:cs typeface="Times New Roman" pitchFamily="18" charset="0"/>
            </a:endParaRPr>
          </a:p>
          <a:p>
            <a:pPr>
              <a:buNone/>
            </a:pPr>
            <a:endParaRPr lang="en-US" dirty="0" smtClean="0"/>
          </a:p>
        </p:txBody>
      </p:sp>
      <p:pic>
        <p:nvPicPr>
          <p:cNvPr id="16385" name="Picture 1" descr="C:\Users\Lount\Downloads\Lake Shore Shorian Soccer.jpg"/>
          <p:cNvPicPr>
            <a:picLocks noChangeAspect="1" noChangeArrowheads="1"/>
          </p:cNvPicPr>
          <p:nvPr/>
        </p:nvPicPr>
        <p:blipFill>
          <a:blip r:embed="rId4" cstate="print"/>
          <a:srcRect/>
          <a:stretch>
            <a:fillRect/>
          </a:stretch>
        </p:blipFill>
        <p:spPr bwMode="auto">
          <a:xfrm>
            <a:off x="4572000" y="1905000"/>
            <a:ext cx="4102608" cy="3429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0" y="274638"/>
            <a:ext cx="9144000" cy="1143000"/>
          </a:xfrm>
        </p:spPr>
        <p:txBody>
          <a:bodyPr>
            <a:normAutofit/>
          </a:bodyPr>
          <a:lstStyle/>
          <a:p>
            <a:pPr algn="ctr" eaLnBrk="1" hangingPunct="1">
              <a:lnSpc>
                <a:spcPct val="80000"/>
              </a:lnSpc>
            </a:pPr>
            <a:r>
              <a:rPr lang="en-US" sz="5400" b="1" dirty="0" smtClean="0">
                <a:solidFill>
                  <a:srgbClr val="FF0000"/>
                </a:solidFill>
                <a:latin typeface="Times New Roman" pitchFamily="18" charset="0"/>
                <a:cs typeface="Times New Roman" pitchFamily="18" charset="0"/>
              </a:rPr>
              <a:t>2021  </a:t>
            </a:r>
            <a:r>
              <a:rPr lang="en-US" sz="5400" b="1" dirty="0" smtClean="0">
                <a:solidFill>
                  <a:srgbClr val="FF0000"/>
                </a:solidFill>
                <a:latin typeface="Times New Roman" pitchFamily="18" charset="0"/>
                <a:cs typeface="Times New Roman" pitchFamily="18" charset="0"/>
              </a:rPr>
              <a:t>LSHS GIRLS SOCCER</a:t>
            </a:r>
            <a:endParaRPr lang="ru-RU" sz="5400" b="1" dirty="0" smtClean="0">
              <a:solidFill>
                <a:srgbClr val="FF0000"/>
              </a:solidFill>
              <a:latin typeface="Times New Roman" pitchFamily="18" charset="0"/>
              <a:cs typeface="Times New Roman" pitchFamily="18" charset="0"/>
            </a:endParaRPr>
          </a:p>
        </p:txBody>
      </p:sp>
      <p:sp>
        <p:nvSpPr>
          <p:cNvPr id="17413" name="Rectangle 5"/>
          <p:cNvSpPr>
            <a:spLocks noGrp="1" noChangeArrowheads="1"/>
          </p:cNvSpPr>
          <p:nvPr>
            <p:ph sz="half" idx="1"/>
          </p:nvPr>
        </p:nvSpPr>
        <p:spPr>
          <a:xfrm>
            <a:off x="381000" y="1524000"/>
            <a:ext cx="8534400" cy="2057400"/>
          </a:xfrm>
        </p:spPr>
        <p:txBody>
          <a:bodyPr rtlCol="0">
            <a:normAutofit/>
          </a:bodyPr>
          <a:lstStyle/>
          <a:p>
            <a:pPr>
              <a:buFont typeface="Arial" charset="0"/>
              <a:buNone/>
              <a:defRPr/>
            </a:pPr>
            <a:r>
              <a:rPr lang="en-US" sz="2400" dirty="0" smtClean="0"/>
              <a:t>	The Lake Shore girls soccer team competes in the MAC White division. </a:t>
            </a:r>
          </a:p>
          <a:p>
            <a:pPr>
              <a:buFont typeface="Arial" charset="0"/>
              <a:buNone/>
              <a:defRPr/>
            </a:pPr>
            <a:r>
              <a:rPr lang="en-US" sz="2400" dirty="0"/>
              <a:t>	</a:t>
            </a:r>
            <a:r>
              <a:rPr lang="en-US" sz="2400" dirty="0" smtClean="0"/>
              <a:t>District Champions 2017 </a:t>
            </a:r>
          </a:p>
          <a:p>
            <a:pPr>
              <a:buFont typeface="Arial" charset="0"/>
              <a:buNone/>
              <a:defRPr/>
            </a:pPr>
            <a:r>
              <a:rPr lang="en-US" sz="2400" dirty="0"/>
              <a:t>	</a:t>
            </a:r>
            <a:r>
              <a:rPr lang="en-US" sz="2400" dirty="0" smtClean="0"/>
              <a:t>MAC Blue Champions 2018, 2015 and 2014</a:t>
            </a:r>
          </a:p>
          <a:p>
            <a:pPr>
              <a:buFont typeface="Arial" charset="0"/>
              <a:buNone/>
              <a:defRPr/>
            </a:pPr>
            <a:r>
              <a:rPr lang="en-US" sz="2400" dirty="0"/>
              <a:t>	</a:t>
            </a:r>
            <a:r>
              <a:rPr lang="en-US" sz="2400" dirty="0" smtClean="0"/>
              <a:t>MAC Gold in 2008 and 2006</a:t>
            </a:r>
          </a:p>
          <a:p>
            <a:pPr>
              <a:buFont typeface="Arial" charset="0"/>
              <a:buNone/>
              <a:defRPr/>
            </a:pPr>
            <a:endParaRPr lang="en-US" sz="24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505200"/>
            <a:ext cx="5181600" cy="2971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143000"/>
          </a:xfrm>
        </p:spPr>
        <p:txBody>
          <a:bodyPr>
            <a:normAutofit/>
          </a:bodyPr>
          <a:lstStyle/>
          <a:p>
            <a:pPr algn="ctr"/>
            <a:r>
              <a:rPr lang="en-US" sz="6600" b="1" dirty="0" smtClean="0">
                <a:solidFill>
                  <a:srgbClr val="FF0000"/>
                </a:solidFill>
              </a:rPr>
              <a:t>Schedules</a:t>
            </a:r>
            <a:r>
              <a:rPr lang="en-US" sz="6600" dirty="0" smtClean="0">
                <a:solidFill>
                  <a:srgbClr val="FF0000"/>
                </a:solidFill>
              </a:rPr>
              <a:t> </a:t>
            </a:r>
          </a:p>
        </p:txBody>
      </p:sp>
      <p:sp>
        <p:nvSpPr>
          <p:cNvPr id="13315" name="Content Placeholder 2"/>
          <p:cNvSpPr>
            <a:spLocks noGrp="1"/>
          </p:cNvSpPr>
          <p:nvPr>
            <p:ph sz="half" idx="1"/>
          </p:nvPr>
        </p:nvSpPr>
        <p:spPr>
          <a:xfrm>
            <a:off x="685800" y="1295400"/>
            <a:ext cx="8305800" cy="2514600"/>
          </a:xfrm>
        </p:spPr>
        <p:txBody>
          <a:bodyPr/>
          <a:lstStyle/>
          <a:p>
            <a:pPr>
              <a:buFont typeface="Arial" charset="0"/>
              <a:buNone/>
            </a:pPr>
            <a:endParaRPr lang="en-US" sz="2000" u="sng" dirty="0" smtClean="0"/>
          </a:p>
          <a:p>
            <a:pPr>
              <a:buClr>
                <a:srgbClr val="FF0000"/>
              </a:buClr>
              <a:buFont typeface="Arial" charset="0"/>
              <a:buNone/>
            </a:pPr>
            <a:r>
              <a:rPr lang="en-US" sz="2000" u="sng" dirty="0" smtClean="0"/>
              <a:t>Athletics Page</a:t>
            </a:r>
            <a:endParaRPr lang="en-US" sz="2000" u="sng" dirty="0" smtClean="0">
              <a:hlinkClick r:id="rId2"/>
            </a:endParaRPr>
          </a:p>
          <a:p>
            <a:pPr>
              <a:buClr>
                <a:srgbClr val="FF0000"/>
              </a:buClr>
            </a:pPr>
            <a:r>
              <a:rPr lang="en-US" sz="2000" u="sng" dirty="0"/>
              <a:t>http://lakeshoreschools.org/athletics/girls_soccerMAC </a:t>
            </a:r>
            <a:r>
              <a:rPr lang="en-US" sz="2000" u="sng" dirty="0" smtClean="0"/>
              <a:t>Page</a:t>
            </a:r>
          </a:p>
          <a:p>
            <a:pPr marL="118872" indent="0">
              <a:buClr>
                <a:srgbClr val="FF0000"/>
              </a:buClr>
              <a:buNone/>
            </a:pPr>
            <a:endParaRPr lang="en-US" sz="800" u="sng" dirty="0" smtClean="0"/>
          </a:p>
          <a:p>
            <a:pPr marL="118872" indent="0">
              <a:buClr>
                <a:srgbClr val="FF0000"/>
              </a:buClr>
              <a:buNone/>
            </a:pPr>
            <a:r>
              <a:rPr lang="en-US" sz="2000" u="sng" dirty="0" err="1" smtClean="0"/>
              <a:t>macombmac</a:t>
            </a:r>
            <a:endParaRPr lang="en-US" sz="2000" u="sng" dirty="0" smtClean="0"/>
          </a:p>
          <a:p>
            <a:pPr>
              <a:buClr>
                <a:srgbClr val="FF0000"/>
              </a:buClr>
            </a:pPr>
            <a:r>
              <a:rPr lang="en-US" sz="2000" dirty="0" smtClean="0">
                <a:hlinkClick r:id="rId3"/>
              </a:rPr>
              <a:t>http://macombmac.misd.net/</a:t>
            </a:r>
            <a:endParaRPr lang="en-US" sz="2000" dirty="0" smtClean="0"/>
          </a:p>
          <a:p>
            <a:pPr>
              <a:buClr>
                <a:srgbClr val="FF0000"/>
              </a:buClr>
              <a:buNone/>
            </a:pPr>
            <a:endParaRPr lang="en-US" sz="800" dirty="0" smtClean="0"/>
          </a:p>
          <a:p>
            <a:pPr>
              <a:buClr>
                <a:srgbClr val="FF0000"/>
              </a:buClr>
              <a:buFont typeface="Arial" charset="0"/>
              <a:buNone/>
            </a:pPr>
            <a:r>
              <a:rPr lang="en-US" sz="2000" u="sng" dirty="0" smtClean="0"/>
              <a:t>LSHS Soccer Website</a:t>
            </a:r>
          </a:p>
          <a:p>
            <a:pPr>
              <a:buClr>
                <a:srgbClr val="FF0000"/>
              </a:buClr>
            </a:pPr>
            <a:r>
              <a:rPr lang="en-US" sz="1800" u="sng" dirty="0" smtClean="0">
                <a:hlinkClick r:id="rId4"/>
              </a:rPr>
              <a:t>http://www.lakeshoresoccer.weebly.com</a:t>
            </a:r>
            <a:endParaRPr lang="en-US" sz="1800" u="sng" dirty="0" smtClean="0"/>
          </a:p>
          <a:p>
            <a:pPr>
              <a:buClr>
                <a:srgbClr val="FF0000"/>
              </a:buClr>
              <a:buNone/>
            </a:pPr>
            <a:endParaRPr lang="en-US" sz="800" u="sng" dirty="0" smtClean="0"/>
          </a:p>
          <a:p>
            <a:pPr>
              <a:buClr>
                <a:srgbClr val="FF0000"/>
              </a:buClr>
              <a:buNone/>
            </a:pPr>
            <a:endParaRPr lang="en-US" dirty="0" smtClean="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1127" y="4038600"/>
            <a:ext cx="6601746" cy="22577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8872"/>
            <a:ext cx="8458200" cy="1709928"/>
          </a:xfrm>
        </p:spPr>
        <p:txBody>
          <a:bodyPr>
            <a:normAutofit/>
          </a:bodyPr>
          <a:lstStyle/>
          <a:p>
            <a:pPr algn="ctr"/>
            <a:r>
              <a:rPr lang="en-US" sz="6600" dirty="0" smtClean="0">
                <a:solidFill>
                  <a:srgbClr val="FF0000"/>
                </a:solidFill>
              </a:rPr>
              <a:t>TRANSPORTATION</a:t>
            </a:r>
            <a:endParaRPr lang="en-US" sz="6600" dirty="0">
              <a:solidFill>
                <a:srgbClr val="FF0000"/>
              </a:solidFill>
            </a:endParaRPr>
          </a:p>
        </p:txBody>
      </p:sp>
      <p:sp>
        <p:nvSpPr>
          <p:cNvPr id="3" name="Text Placeholder 2"/>
          <p:cNvSpPr>
            <a:spLocks noGrp="1"/>
          </p:cNvSpPr>
          <p:nvPr>
            <p:ph type="body" idx="1"/>
          </p:nvPr>
        </p:nvSpPr>
        <p:spPr>
          <a:xfrm>
            <a:off x="740664" y="2743200"/>
            <a:ext cx="8022336" cy="3048000"/>
          </a:xfrm>
        </p:spPr>
        <p:txBody>
          <a:bodyPr>
            <a:normAutofit/>
          </a:bodyPr>
          <a:lstStyle/>
          <a:p>
            <a:r>
              <a:rPr lang="en-US" sz="3600" dirty="0" smtClean="0"/>
              <a:t>Transportation will be one way unless schools are further than 10 miles from Lake Shore.  </a:t>
            </a:r>
            <a:r>
              <a:rPr lang="en-US" sz="3600" dirty="0" smtClean="0"/>
              <a:t>(2021 will be two way bussing to all schools)</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 INFO</a:t>
            </a:r>
            <a:endParaRPr lang="en-US" dirty="0"/>
          </a:p>
        </p:txBody>
      </p:sp>
      <p:sp>
        <p:nvSpPr>
          <p:cNvPr id="3" name="Text Placeholder 2"/>
          <p:cNvSpPr>
            <a:spLocks noGrp="1"/>
          </p:cNvSpPr>
          <p:nvPr>
            <p:ph type="body" idx="1"/>
          </p:nvPr>
        </p:nvSpPr>
        <p:spPr>
          <a:xfrm>
            <a:off x="304800" y="2895600"/>
            <a:ext cx="8022336" cy="2514600"/>
          </a:xfrm>
        </p:spPr>
        <p:txBody>
          <a:bodyPr/>
          <a:lstStyle/>
          <a:p>
            <a:pPr marL="342900" indent="-342900">
              <a:buFont typeface="Arial" panose="020B0604020202020204" pitchFamily="34" charset="0"/>
              <a:buChar char="•"/>
            </a:pPr>
            <a:r>
              <a:rPr lang="en-US" sz="2400" dirty="0" smtClean="0"/>
              <a:t>Testing Mondays @ 10am. Beginning April 12 in the gym</a:t>
            </a:r>
            <a:endParaRPr lang="en-US" sz="2400" baseline="30000" dirty="0" smtClean="0"/>
          </a:p>
          <a:p>
            <a:pPr marL="342900" indent="-342900">
              <a:buFont typeface="Arial" panose="020B0604020202020204" pitchFamily="34" charset="0"/>
              <a:buChar char="•"/>
            </a:pPr>
            <a:endParaRPr lang="en-US" baseline="30000" dirty="0" smtClean="0">
              <a:solidFill>
                <a:schemeClr val="tx1"/>
              </a:solidFill>
            </a:endParaRPr>
          </a:p>
          <a:p>
            <a:pPr marL="342900" indent="-342900">
              <a:buFont typeface="Arial" panose="020B0604020202020204" pitchFamily="34" charset="0"/>
              <a:buChar char="•"/>
            </a:pPr>
            <a:r>
              <a:rPr lang="en-US" sz="2400" dirty="0" smtClean="0">
                <a:solidFill>
                  <a:schemeClr val="tx1"/>
                </a:solidFill>
              </a:rPr>
              <a:t>Bring your own water to practice and games</a:t>
            </a:r>
          </a:p>
          <a:p>
            <a:pPr marL="342900" indent="-342900">
              <a:buFont typeface="Arial" panose="020B0604020202020204" pitchFamily="34" charset="0"/>
              <a:buChar char="•"/>
            </a:pPr>
            <a:r>
              <a:rPr lang="en-US" sz="2400" dirty="0" smtClean="0">
                <a:solidFill>
                  <a:schemeClr val="tx1"/>
                </a:solidFill>
              </a:rPr>
              <a:t>Wear masks at all times(playing or not)</a:t>
            </a:r>
          </a:p>
          <a:p>
            <a:pPr marL="342900" indent="-342900">
              <a:buFont typeface="Arial" panose="020B0604020202020204" pitchFamily="34" charset="0"/>
              <a:buChar char="•"/>
            </a:pPr>
            <a:r>
              <a:rPr lang="en-US" sz="2400" dirty="0" smtClean="0">
                <a:solidFill>
                  <a:schemeClr val="tx1"/>
                </a:solidFill>
              </a:rPr>
              <a:t>If we get quarantined, that would be a 1/3 of our season.</a:t>
            </a:r>
          </a:p>
          <a:p>
            <a:pPr marL="342900" indent="-342900">
              <a:buFont typeface="Arial" panose="020B0604020202020204" pitchFamily="34" charset="0"/>
              <a:buChar char="•"/>
            </a:pPr>
            <a:endParaRPr lang="en-US" sz="2400" baseline="30000" dirty="0" smtClean="0">
              <a:solidFill>
                <a:schemeClr val="tx1"/>
              </a:solidFill>
            </a:endParaRPr>
          </a:p>
          <a:p>
            <a:pPr marL="342900" indent="-342900">
              <a:buFont typeface="Arial" panose="020B0604020202020204" pitchFamily="34" charset="0"/>
              <a:buChar char="•"/>
            </a:pPr>
            <a:endParaRPr lang="en-US" baseline="30000" dirty="0" smtClean="0"/>
          </a:p>
          <a:p>
            <a:endParaRPr lang="en-US" dirty="0" smtClean="0"/>
          </a:p>
          <a:p>
            <a:endParaRPr lang="en-US" dirty="0"/>
          </a:p>
        </p:txBody>
      </p:sp>
    </p:spTree>
    <p:extLst>
      <p:ext uri="{BB962C8B-B14F-4D97-AF65-F5344CB8AC3E}">
        <p14:creationId xmlns:p14="http://schemas.microsoft.com/office/powerpoint/2010/main" val="3536758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74638"/>
            <a:ext cx="8305800" cy="1143000"/>
          </a:xfrm>
        </p:spPr>
        <p:txBody>
          <a:bodyPr>
            <a:normAutofit/>
          </a:bodyPr>
          <a:lstStyle/>
          <a:p>
            <a:pPr algn="ctr" eaLnBrk="1" hangingPunct="1"/>
            <a:r>
              <a:rPr lang="en-US" sz="5400" b="1" dirty="0" smtClean="0">
                <a:solidFill>
                  <a:srgbClr val="FF0000"/>
                </a:solidFill>
              </a:rPr>
              <a:t>Eligibility Requirements</a:t>
            </a:r>
            <a:endParaRPr lang="en-US" sz="5400" dirty="0" smtClean="0">
              <a:solidFill>
                <a:srgbClr val="FF0000"/>
              </a:solidFill>
            </a:endParaRPr>
          </a:p>
        </p:txBody>
      </p:sp>
      <p:sp>
        <p:nvSpPr>
          <p:cNvPr id="11267" name="Content Placeholder 2"/>
          <p:cNvSpPr>
            <a:spLocks noGrp="1"/>
          </p:cNvSpPr>
          <p:nvPr>
            <p:ph sz="half" idx="1"/>
          </p:nvPr>
        </p:nvSpPr>
        <p:spPr>
          <a:xfrm>
            <a:off x="381000" y="1524000"/>
            <a:ext cx="4876800" cy="4800600"/>
          </a:xfrm>
        </p:spPr>
        <p:txBody>
          <a:bodyPr/>
          <a:lstStyle/>
          <a:p>
            <a:pPr>
              <a:buFont typeface="Arial" charset="0"/>
              <a:buNone/>
            </a:pPr>
            <a:r>
              <a:rPr lang="en-US" sz="2400" dirty="0" smtClean="0"/>
              <a:t> </a:t>
            </a:r>
          </a:p>
          <a:p>
            <a:pPr>
              <a:buClr>
                <a:srgbClr val="FF0000"/>
              </a:buClr>
            </a:pPr>
            <a:r>
              <a:rPr lang="en-US" sz="3200" dirty="0" smtClean="0"/>
              <a:t>Academic/passing four classes</a:t>
            </a:r>
          </a:p>
          <a:p>
            <a:pPr>
              <a:buClr>
                <a:srgbClr val="FF0000"/>
              </a:buClr>
            </a:pPr>
            <a:r>
              <a:rPr lang="en-US" sz="3200" dirty="0" smtClean="0"/>
              <a:t>Physical/Emergency card on file</a:t>
            </a:r>
          </a:p>
          <a:p>
            <a:pPr>
              <a:buClr>
                <a:srgbClr val="FF0000"/>
              </a:buClr>
            </a:pPr>
            <a:r>
              <a:rPr lang="en-US" sz="3200" dirty="0" smtClean="0"/>
              <a:t>Meets the guidelines under the MHSAA transfer rule.</a:t>
            </a:r>
          </a:p>
          <a:p>
            <a:pPr eaLnBrk="1" hangingPunct="1">
              <a:buFont typeface="Arial" charset="0"/>
              <a:buNone/>
            </a:pPr>
            <a:endParaRPr lang="en-US" dirty="0" smtClean="0"/>
          </a:p>
        </p:txBody>
      </p:sp>
      <p:pic>
        <p:nvPicPr>
          <p:cNvPr id="11269" name="Picture 7" descr="http://3.bp.blogspot.com/--gWCxx5ZNtQ/TsrLIovmmnI/AAAAAAAAAnY/jSI9DOoHL4o/s1600/grades.jpg"/>
          <p:cNvPicPr>
            <a:picLocks noChangeAspect="1" noChangeArrowheads="1"/>
          </p:cNvPicPr>
          <p:nvPr/>
        </p:nvPicPr>
        <p:blipFill>
          <a:blip r:embed="rId2" cstate="print"/>
          <a:srcRect/>
          <a:stretch>
            <a:fillRect/>
          </a:stretch>
        </p:blipFill>
        <p:spPr bwMode="auto">
          <a:xfrm>
            <a:off x="5562600" y="1981200"/>
            <a:ext cx="3128963" cy="2076450"/>
          </a:xfrm>
          <a:prstGeom prst="rect">
            <a:avLst/>
          </a:prstGeom>
          <a:noFill/>
          <a:ln w="9525">
            <a:noFill/>
            <a:miter lim="800000"/>
            <a:headEnd/>
            <a:tailEnd/>
          </a:ln>
        </p:spPr>
      </p:pic>
      <p:pic>
        <p:nvPicPr>
          <p:cNvPr id="11270" name="Picture 9" descr="https://encrypted-tbn1.gstatic.com/images?q=tbn:ANd9GcRtZ4mw2JChIEXCIpodcqONEnS6ZWwwlIbHgiicIG-gt0OOHQwl"/>
          <p:cNvPicPr>
            <a:picLocks noChangeAspect="1" noChangeArrowheads="1"/>
          </p:cNvPicPr>
          <p:nvPr/>
        </p:nvPicPr>
        <p:blipFill>
          <a:blip r:embed="rId3" cstate="print"/>
          <a:srcRect/>
          <a:stretch>
            <a:fillRect/>
          </a:stretch>
        </p:blipFill>
        <p:spPr bwMode="auto">
          <a:xfrm>
            <a:off x="5562600" y="4419600"/>
            <a:ext cx="3175000"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808" y="118872"/>
            <a:ext cx="8013192" cy="2167128"/>
          </a:xfrm>
        </p:spPr>
        <p:txBody>
          <a:bodyPr>
            <a:noAutofit/>
          </a:bodyPr>
          <a:lstStyle/>
          <a:p>
            <a:r>
              <a:rPr lang="en-US" sz="6600" dirty="0" smtClean="0">
                <a:solidFill>
                  <a:srgbClr val="FF0000"/>
                </a:solidFill>
              </a:rPr>
              <a:t>Behavior Expectations</a:t>
            </a:r>
            <a:endParaRPr lang="en-US" sz="6600" dirty="0">
              <a:solidFill>
                <a:srgbClr val="FF0000"/>
              </a:solidFill>
            </a:endParaRPr>
          </a:p>
        </p:txBody>
      </p:sp>
      <p:sp>
        <p:nvSpPr>
          <p:cNvPr id="4" name="Content Placeholder 5"/>
          <p:cNvSpPr>
            <a:spLocks noGrp="1"/>
          </p:cNvSpPr>
          <p:nvPr>
            <p:ph type="body" idx="1"/>
          </p:nvPr>
        </p:nvSpPr>
        <p:spPr>
          <a:xfrm>
            <a:off x="0" y="2590800"/>
            <a:ext cx="9143999" cy="4267200"/>
          </a:xfrm>
        </p:spPr>
        <p:txBody>
          <a:bodyPr>
            <a:noAutofit/>
          </a:bodyPr>
          <a:lstStyle/>
          <a:p>
            <a:pPr marL="457200" indent="-457200">
              <a:buClr>
                <a:schemeClr val="bg1"/>
              </a:buClr>
              <a:buFont typeface="Calibri" pitchFamily="34" charset="0"/>
              <a:buAutoNum type="arabicPeriod"/>
            </a:pPr>
            <a:r>
              <a:rPr lang="en-US" sz="2500" dirty="0" smtClean="0"/>
              <a:t>Players will be respectful by using appropriate language when interacting with other players, coaches, referees, parents and spectators.  Players will not taunt, use obscene gestures or attempt to demean others.  </a:t>
            </a:r>
            <a:r>
              <a:rPr lang="en-US" sz="2500" b="1" dirty="0" smtClean="0"/>
              <a:t>HAZING WILL NOT BE TOLERATED</a:t>
            </a:r>
            <a:r>
              <a:rPr lang="en-US" sz="2500" dirty="0" smtClean="0"/>
              <a:t>.</a:t>
            </a:r>
          </a:p>
          <a:p>
            <a:pPr marL="457200" indent="-457200">
              <a:buClr>
                <a:schemeClr val="bg1"/>
              </a:buClr>
              <a:buFont typeface="Calibri" pitchFamily="34" charset="0"/>
              <a:buAutoNum type="arabicPeriod"/>
            </a:pPr>
            <a:r>
              <a:rPr lang="en-US" sz="2500" dirty="0" smtClean="0"/>
              <a:t>Players will arrive on time, properly dressed and equipped, for all practices, games and meetings.  Coaches will be notified of any irregularities, </a:t>
            </a:r>
            <a:r>
              <a:rPr lang="en-US" sz="2500" b="1" dirty="0" smtClean="0"/>
              <a:t>immediately</a:t>
            </a:r>
            <a:r>
              <a:rPr lang="en-US" sz="2500" dirty="0" smtClean="0"/>
              <a:t>.  </a:t>
            </a:r>
          </a:p>
          <a:p>
            <a:pPr marL="457200" indent="-457200">
              <a:buClr>
                <a:schemeClr val="bg1"/>
              </a:buClr>
              <a:buFont typeface="Calibri" pitchFamily="34" charset="0"/>
              <a:buAutoNum type="arabicPeriod"/>
            </a:pPr>
            <a:r>
              <a:rPr lang="en-US" sz="2500" dirty="0" smtClean="0"/>
              <a:t>Players will practice and exhibit good sportsmanship.</a:t>
            </a:r>
          </a:p>
          <a:p>
            <a:pPr marL="457200" indent="-457200">
              <a:buClr>
                <a:schemeClr val="bg1"/>
              </a:buClr>
              <a:buFont typeface="Calibri" pitchFamily="34" charset="0"/>
              <a:buAutoNum type="arabicPeriod"/>
            </a:pPr>
            <a:r>
              <a:rPr lang="en-US" sz="2500" dirty="0" smtClean="0"/>
              <a:t>Players will use appropriate behavior on social media(twitter, etc.)</a:t>
            </a:r>
          </a:p>
          <a:p>
            <a:pPr marL="457200" indent="-457200"/>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74638"/>
            <a:ext cx="8077200" cy="1143000"/>
          </a:xfrm>
        </p:spPr>
        <p:txBody>
          <a:bodyPr/>
          <a:lstStyle/>
          <a:p>
            <a:r>
              <a:rPr lang="en-US" b="1" dirty="0" smtClean="0">
                <a:solidFill>
                  <a:srgbClr val="FF0000"/>
                </a:solidFill>
              </a:rPr>
              <a:t>Team Routines</a:t>
            </a:r>
            <a:endParaRPr lang="en-US" dirty="0" smtClean="0">
              <a:solidFill>
                <a:srgbClr val="FF0000"/>
              </a:solidFill>
            </a:endParaRPr>
          </a:p>
        </p:txBody>
      </p:sp>
      <p:sp>
        <p:nvSpPr>
          <p:cNvPr id="16387" name="Content Placeholder 5"/>
          <p:cNvSpPr>
            <a:spLocks noGrp="1"/>
          </p:cNvSpPr>
          <p:nvPr>
            <p:ph idx="1"/>
          </p:nvPr>
        </p:nvSpPr>
        <p:spPr>
          <a:xfrm>
            <a:off x="0" y="1447800"/>
            <a:ext cx="9144000" cy="5410200"/>
          </a:xfrm>
        </p:spPr>
        <p:txBody>
          <a:bodyPr>
            <a:noAutofit/>
          </a:bodyPr>
          <a:lstStyle/>
          <a:p>
            <a:pPr marL="457200" indent="-457200">
              <a:buClr>
                <a:srgbClr val="FF0000"/>
              </a:buClr>
              <a:buFont typeface="Calibri" pitchFamily="34" charset="0"/>
              <a:buAutoNum type="arabicPeriod"/>
            </a:pPr>
            <a:r>
              <a:rPr lang="en-US" sz="2800" dirty="0" smtClean="0">
                <a:latin typeface="Times New Roman" pitchFamily="18" charset="0"/>
                <a:ea typeface="Arial Unicode MS" pitchFamily="34" charset="-128"/>
                <a:cs typeface="Times New Roman" pitchFamily="18" charset="0"/>
              </a:rPr>
              <a:t>Players will remain on the bench during games, unless subbing, consulting with the trainer or warming up.</a:t>
            </a:r>
          </a:p>
          <a:p>
            <a:pPr marL="457200" indent="-457200">
              <a:buClr>
                <a:srgbClr val="FF0000"/>
              </a:buClr>
              <a:buFont typeface="Calibri" pitchFamily="34" charset="0"/>
              <a:buAutoNum type="arabicPeriod"/>
            </a:pPr>
            <a:r>
              <a:rPr lang="en-US" sz="2800" dirty="0" smtClean="0">
                <a:latin typeface="Times New Roman" pitchFamily="18" charset="0"/>
                <a:ea typeface="Arial Unicode MS" pitchFamily="34" charset="-128"/>
                <a:cs typeface="Times New Roman" pitchFamily="18" charset="0"/>
              </a:rPr>
              <a:t>Players will report to home games 45 minutes before game time and meet at the place designated by the coach.</a:t>
            </a:r>
          </a:p>
          <a:p>
            <a:pPr marL="457200" indent="-457200">
              <a:buClr>
                <a:srgbClr val="FF0000"/>
              </a:buClr>
              <a:buFont typeface="Calibri" pitchFamily="34" charset="0"/>
              <a:buAutoNum type="arabicPeriod"/>
            </a:pPr>
            <a:r>
              <a:rPr lang="en-US" sz="2800" dirty="0" smtClean="0">
                <a:latin typeface="Times New Roman" pitchFamily="18" charset="0"/>
                <a:ea typeface="Arial Unicode MS" pitchFamily="34" charset="-128"/>
                <a:cs typeface="Times New Roman" pitchFamily="18" charset="0"/>
              </a:rPr>
              <a:t>Players will participate as instructed during the pre-game warm-up.</a:t>
            </a:r>
          </a:p>
          <a:p>
            <a:pPr marL="457200" indent="-457200">
              <a:buClr>
                <a:srgbClr val="FF0000"/>
              </a:buClr>
              <a:buFont typeface="Calibri" pitchFamily="34" charset="0"/>
              <a:buAutoNum type="arabicPeriod"/>
            </a:pPr>
            <a:r>
              <a:rPr lang="en-US" sz="2800" dirty="0" smtClean="0">
                <a:latin typeface="Times New Roman" pitchFamily="18" charset="0"/>
                <a:ea typeface="Arial Unicode MS" pitchFamily="34" charset="-128"/>
                <a:cs typeface="Times New Roman" pitchFamily="18" charset="0"/>
              </a:rPr>
              <a:t>Players will attend all practices properly dressed and equipped.  Before the formal practice begins, players are to work on individual skills.</a:t>
            </a:r>
          </a:p>
          <a:p>
            <a:pPr marL="457200" indent="-457200">
              <a:buClr>
                <a:srgbClr val="FF0000"/>
              </a:buClr>
              <a:buFont typeface="Calibri" pitchFamily="34" charset="0"/>
              <a:buAutoNum type="arabicPeriod"/>
            </a:pPr>
            <a:r>
              <a:rPr lang="en-US" sz="2800" dirty="0" smtClean="0">
                <a:latin typeface="Times New Roman" pitchFamily="18" charset="0"/>
                <a:ea typeface="Arial Unicode MS" pitchFamily="34" charset="-128"/>
                <a:cs typeface="Times New Roman" pitchFamily="18" charset="0"/>
              </a:rPr>
              <a:t>All equipment will be retrieved and all litter removed at the end of all games and practices.  This responsibility belongs to everyone.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1644</TotalTime>
  <Words>555</Words>
  <Application>Microsoft Office PowerPoint</Application>
  <PresentationFormat>On-screen Show (4:3)</PresentationFormat>
  <Paragraphs>73</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Unicode MS</vt:lpstr>
      <vt:lpstr>Calibri</vt:lpstr>
      <vt:lpstr>Corbel</vt:lpstr>
      <vt:lpstr>Times New Roman</vt:lpstr>
      <vt:lpstr>Wingdings</vt:lpstr>
      <vt:lpstr>Wingdings 2</vt:lpstr>
      <vt:lpstr>Wingdings 3</vt:lpstr>
      <vt:lpstr>Module</vt:lpstr>
      <vt:lpstr>Lake Shore High School Girls Soccer Spring 2021 </vt:lpstr>
      <vt:lpstr>Contacts</vt:lpstr>
      <vt:lpstr>2021  LSHS GIRLS SOCCER</vt:lpstr>
      <vt:lpstr>Schedules </vt:lpstr>
      <vt:lpstr>TRANSPORTATION</vt:lpstr>
      <vt:lpstr>COVID INFO</vt:lpstr>
      <vt:lpstr>Eligibility Requirements</vt:lpstr>
      <vt:lpstr>Behavior Expectations</vt:lpstr>
      <vt:lpstr>Team Routines</vt:lpstr>
      <vt:lpstr>Consequences for Violating Team Rules</vt:lpstr>
      <vt:lpstr>TEAM APPAREL</vt:lpstr>
      <vt:lpstr>Follow Shorian Soccer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Shore High School Girls Soccer Spring 2015</dc:title>
  <dc:creator>Lount</dc:creator>
  <cp:lastModifiedBy>Dave Lount</cp:lastModifiedBy>
  <cp:revision>82</cp:revision>
  <dcterms:created xsi:type="dcterms:W3CDTF">2015-01-19T20:23:56Z</dcterms:created>
  <dcterms:modified xsi:type="dcterms:W3CDTF">2021-03-30T01:02:51Z</dcterms:modified>
</cp:coreProperties>
</file>